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86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89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62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87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81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14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31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99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53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12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99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77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B0736-CFD5-40A8-B1ED-A3365C3DAEBD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1EE3-E974-4074-B529-F59465301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86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3049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394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6812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09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71000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92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61890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686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95443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043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832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19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95443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361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74097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15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4786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84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90307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84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97288" y="1101725"/>
            <a:ext cx="8383204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80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1752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96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7809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69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http://172.17.9.51 Railswitch - HiView</a:t>
            </a:r>
            <a:endParaRPr lang="fr-FR"/>
          </a:p>
        </p:txBody>
      </p:sp>
      <p:pic>
        <p:nvPicPr>
          <p:cNvPr id="5" name="Espace réservé pour une image  4" descr="http://172.17.9.5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1752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311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Présentation1 - PowerPoint</a:t>
            </a:r>
            <a:endParaRPr lang="fr-FR"/>
          </a:p>
        </p:txBody>
      </p:sp>
      <p:pic>
        <p:nvPicPr>
          <p:cNvPr id="5" name="Espace réservé pour une image  4" descr="Présentation1 - PowerPoint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0086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4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Présentation1 - PowerPoint</a:t>
            </a:r>
            <a:endParaRPr lang="fr-FR"/>
          </a:p>
        </p:txBody>
      </p:sp>
      <p:pic>
        <p:nvPicPr>
          <p:cNvPr id="5" name="Espace réservé pour une image  4" descr="Présentation1 - PowerPoint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883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4272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90</Words>
  <Application>Microsoft Office PowerPoint</Application>
  <PresentationFormat>Grand écran</PresentationFormat>
  <Paragraphs>16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  <vt:lpstr>Présentation1 - PowerPoint</vt:lpstr>
      <vt:lpstr>Présentation1 - PowerPoint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  <vt:lpstr>http://172.17.9.51 Railswitch - HiView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http://172.17.9.51 Railswitch - HiView</dc:title>
  <dc:creator>HENCHIRI Karim [EIFFAGE ENERGIE]</dc:creator>
  <cp:lastModifiedBy>HENCHIRI Karim [EIFFAGE ENERGIE]</cp:lastModifiedBy>
  <cp:revision>4</cp:revision>
  <dcterms:created xsi:type="dcterms:W3CDTF">2019-09-14T01:07:29Z</dcterms:created>
  <dcterms:modified xsi:type="dcterms:W3CDTF">2019-09-14T02:38:36Z</dcterms:modified>
</cp:coreProperties>
</file>