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86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13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58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84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66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53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28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9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55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65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3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507C-E25B-407F-B4FC-D2B59C31650B}" type="datetimeFigureOut">
              <a:rPr lang="fr-FR" smtClean="0"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9743-2EA1-4412-A790-0BDFBC73C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73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8832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47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71000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04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3962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57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71000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527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6591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67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46702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98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3460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18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Présentation1 - PowerPoint</a:t>
            </a:r>
            <a:endParaRPr lang="fr-FR"/>
          </a:p>
        </p:txBody>
      </p:sp>
      <p:pic>
        <p:nvPicPr>
          <p:cNvPr id="5" name="Espace réservé pour une image  4" descr="Présentation1 - PowerPoint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279546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278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76100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43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7809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40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6899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53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90307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76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80086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2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4166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51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883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72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5883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0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http://172.17.8.41 Railswitch - HiView</a:t>
            </a:r>
            <a:endParaRPr lang="fr-FR"/>
          </a:p>
        </p:txBody>
      </p:sp>
      <p:pic>
        <p:nvPicPr>
          <p:cNvPr id="5" name="Espace réservé pour une image  4" descr="http://172.17.8.41 Railswitch - HiView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8339628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44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Grand écran</PresentationFormat>
  <Paragraphs>17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http://172.17.8.41 Railswitch - HiView</vt:lpstr>
      <vt:lpstr>Présentation1 - PowerPoint</vt:lpstr>
      <vt:lpstr>http://172.17.8.41 Railswitch - HiView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http://172.17.8.41 Railswitch - HiView</dc:title>
  <dc:creator>HENCHIRI Karim [EIFFAGE ENERGIE]</dc:creator>
  <cp:lastModifiedBy>HENCHIRI Karim [EIFFAGE ENERGIE]</cp:lastModifiedBy>
  <cp:revision>1</cp:revision>
  <dcterms:created xsi:type="dcterms:W3CDTF">2019-09-14T01:17:00Z</dcterms:created>
  <dcterms:modified xsi:type="dcterms:W3CDTF">2019-09-14T01:17:29Z</dcterms:modified>
</cp:coreProperties>
</file>