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4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11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7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41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74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20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95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37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3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93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55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93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CE2A-810C-448B-B8FC-D37147A46FAB}" type="datetimeFigureOut">
              <a:rPr lang="fr-FR" smtClean="0"/>
              <a:t>14/09/2019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CD65-DAB3-44C1-84CF-8AAB0DED93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71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HiView -</a:t>
            </a:r>
            <a:endParaRPr lang="fr-FR"/>
          </a:p>
        </p:txBody>
      </p:sp>
      <p:pic>
        <p:nvPicPr>
          <p:cNvPr id="5" name="Espace réservé pour une image  4" descr="HiView -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2078" y="0"/>
            <a:ext cx="8369922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2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Présentation1 - PowerPoint</a:t>
            </a:r>
            <a:endParaRPr lang="fr-FR"/>
          </a:p>
        </p:txBody>
      </p:sp>
      <p:pic>
        <p:nvPicPr>
          <p:cNvPr id="5" name="Espace réservé pour une image  4" descr="Présentation1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82071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86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71000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8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54786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92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68995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7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95443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74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10517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118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39628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75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63906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680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39628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761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42623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25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404516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39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Présentation1 - PowerPoint</a:t>
            </a:r>
            <a:endParaRPr lang="fr-FR"/>
          </a:p>
        </p:txBody>
      </p:sp>
      <p:pic>
        <p:nvPicPr>
          <p:cNvPr id="5" name="Espace réservé pour une image  4" descr="Présentation1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94252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01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65918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5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58835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0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60849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5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Présentation1 - PowerPoint</a:t>
            </a:r>
            <a:endParaRPr lang="fr-FR"/>
          </a:p>
        </p:txBody>
      </p:sp>
      <p:pic>
        <p:nvPicPr>
          <p:cNvPr id="5" name="Espace réservé pour une image  4" descr="Présentation1 - PowerPoint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2858" y="100734"/>
            <a:ext cx="8389142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515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4078" y="0"/>
            <a:ext cx="8367922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12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HiDiscovery</a:t>
            </a:r>
            <a:endParaRPr lang="fr-FR"/>
          </a:p>
        </p:txBody>
      </p:sp>
      <p:pic>
        <p:nvPicPr>
          <p:cNvPr id="5" name="Espace réservé pour une image  4" descr="HiDiscovery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69922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10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http://172.17.9.4 Railswitch - HiView</a:t>
            </a:r>
            <a:endParaRPr lang="fr-FR"/>
          </a:p>
        </p:txBody>
      </p:sp>
      <p:pic>
        <p:nvPicPr>
          <p:cNvPr id="5" name="Espace réservé pour une image  4" descr="http://172.17.9.4 Railswitch - HiVie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3188" y="987425"/>
            <a:ext cx="8360849" cy="4873625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0529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</Words>
  <Application>Microsoft Office PowerPoint</Application>
  <PresentationFormat>Grand écran</PresentationFormat>
  <Paragraphs>20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Thème Office</vt:lpstr>
      <vt:lpstr>HiView -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Présentation1 - PowerPoint</vt:lpstr>
      <vt:lpstr>http://172.17.9.4 Railswitch - HiView</vt:lpstr>
      <vt:lpstr>HiDiscovery</vt:lpstr>
      <vt:lpstr>http://172.17.9.4 Railswitch - HiView</vt:lpstr>
      <vt:lpstr>Présentation1 - PowerPoint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http://172.17.9.4 Railswitch - HiView</vt:lpstr>
      <vt:lpstr>Présentation1 -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HiView -</dc:title>
  <dc:creator>HENCHIRI Karim [EIFFAGE ENERGIE]</dc:creator>
  <cp:lastModifiedBy>HENCHIRI Karim [EIFFAGE ENERGIE]</cp:lastModifiedBy>
  <cp:revision>2</cp:revision>
  <dcterms:created xsi:type="dcterms:W3CDTF">2019-09-14T00:41:05Z</dcterms:created>
  <dcterms:modified xsi:type="dcterms:W3CDTF">2019-09-14T00:48:54Z</dcterms:modified>
</cp:coreProperties>
</file>