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5" r:id="rId4"/>
    <p:sldId id="260" r:id="rId5"/>
    <p:sldId id="261" r:id="rId6"/>
    <p:sldId id="263" r:id="rId7"/>
    <p:sldId id="266" r:id="rId8"/>
    <p:sldId id="267" r:id="rId9"/>
    <p:sldId id="268" r:id="rId10"/>
    <p:sldId id="269" r:id="rId11"/>
    <p:sldId id="272" r:id="rId12"/>
    <p:sldId id="273" r:id="rId13"/>
    <p:sldId id="274" r:id="rId14"/>
    <p:sldId id="275" r:id="rId15"/>
    <p:sldId id="276" r:id="rId16"/>
    <p:sldId id="277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8F052-8794-45AC-8882-878558AF68BB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4559B-708A-4D9F-A635-40DEB7AE2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57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4559B-708A-4D9F-A635-40DEB7AE28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385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33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16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46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9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44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36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376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15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93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99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F4D5F-6107-4A06-ABBD-34881532F64F}" type="datetimeFigureOut">
              <a:rPr lang="fr-FR" smtClean="0"/>
              <a:t>09/08/2019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0F33E-147C-4D68-BDDE-A349BF9D5F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09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3107184" cy="667657"/>
          </a:xfrm>
        </p:spPr>
        <p:txBody>
          <a:bodyPr>
            <a:normAutofit/>
          </a:bodyPr>
          <a:lstStyle/>
          <a:p>
            <a:r>
              <a:rPr lang="fr-FR" dirty="0" smtClean="0"/>
              <a:t>Paramètres</a:t>
            </a:r>
            <a:endParaRPr lang="fr-FR" dirty="0"/>
          </a:p>
        </p:txBody>
      </p:sp>
      <p:pic>
        <p:nvPicPr>
          <p:cNvPr id="5" name="Espace réservé pour une image  4" descr="Paramètres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184" y="0"/>
            <a:ext cx="9084816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667657"/>
            <a:ext cx="3107183" cy="6190343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60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3098992" cy="762000"/>
          </a:xfrm>
        </p:spPr>
        <p:txBody>
          <a:bodyPr/>
          <a:lstStyle/>
          <a:p>
            <a:r>
              <a:rPr lang="fr-FR" dirty="0" smtClean="0"/>
              <a:t>Paramètres</a:t>
            </a:r>
            <a:endParaRPr lang="fr-FR" dirty="0"/>
          </a:p>
        </p:txBody>
      </p:sp>
      <p:pic>
        <p:nvPicPr>
          <p:cNvPr id="5" name="Espace réservé pour une image  4" descr="Paramètres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8992" y="0"/>
            <a:ext cx="9093008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762000"/>
            <a:ext cx="3098991" cy="6096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67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3120723" cy="85344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0723" y="0"/>
            <a:ext cx="9071277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853440"/>
            <a:ext cx="3120723" cy="600456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35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90" y="0"/>
            <a:ext cx="3100139" cy="9245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Présentation1 - PowerPoint</a:t>
            </a:r>
            <a:endParaRPr lang="fr-FR" dirty="0"/>
          </a:p>
        </p:txBody>
      </p:sp>
      <p:pic>
        <p:nvPicPr>
          <p:cNvPr id="5" name="Espace réservé pour une image  4" descr="Présentation1 - PowerPoint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829" y="0"/>
            <a:ext cx="9084171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690" y="924560"/>
            <a:ext cx="3100139" cy="593344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53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3098357" cy="90424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Présentation1 - PowerPoint</a:t>
            </a:r>
            <a:endParaRPr lang="fr-FR" dirty="0"/>
          </a:p>
        </p:txBody>
      </p:sp>
      <p:pic>
        <p:nvPicPr>
          <p:cNvPr id="5" name="Espace réservé pour une image  4" descr="Présentation1 - PowerPoint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8357" y="0"/>
            <a:ext cx="9093643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904240"/>
            <a:ext cx="3098357" cy="595376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9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3107184" cy="624840"/>
          </a:xfrm>
        </p:spPr>
        <p:txBody>
          <a:bodyPr/>
          <a:lstStyle/>
          <a:p>
            <a:r>
              <a:rPr lang="fr-FR" dirty="0" smtClean="0"/>
              <a:t>Paramètres</a:t>
            </a:r>
            <a:endParaRPr lang="fr-FR" dirty="0"/>
          </a:p>
        </p:txBody>
      </p:sp>
      <p:pic>
        <p:nvPicPr>
          <p:cNvPr id="5" name="Espace réservé pour une image  4" descr="Paramètres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184" y="0"/>
            <a:ext cx="9084816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624840"/>
            <a:ext cx="3107182" cy="623316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27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-1"/>
            <a:ext cx="3017519" cy="95504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Présentation1 - PowerPoint</a:t>
            </a:r>
            <a:endParaRPr lang="fr-FR" dirty="0"/>
          </a:p>
        </p:txBody>
      </p:sp>
      <p:pic>
        <p:nvPicPr>
          <p:cNvPr id="5" name="Espace réservé pour une image  4" descr="Présentation1 - PowerPoint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1380" y="0"/>
            <a:ext cx="9070620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955040"/>
            <a:ext cx="3121379" cy="590296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56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3111917" cy="8229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Présentation1 - PowerPoint</a:t>
            </a:r>
            <a:endParaRPr lang="fr-FR" dirty="0"/>
          </a:p>
        </p:txBody>
      </p:sp>
      <p:pic>
        <p:nvPicPr>
          <p:cNvPr id="5" name="Espace réservé pour une image  4" descr="Présentation1 - PowerPoint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1917" y="0"/>
            <a:ext cx="9080083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822960"/>
            <a:ext cx="3111917" cy="603504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79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9" y="0"/>
            <a:ext cx="3099816" cy="696686"/>
          </a:xfrm>
        </p:spPr>
        <p:txBody>
          <a:bodyPr/>
          <a:lstStyle/>
          <a:p>
            <a:r>
              <a:rPr lang="fr-FR" dirty="0" smtClean="0"/>
              <a:t>Paramètres</a:t>
            </a:r>
            <a:endParaRPr lang="fr-FR" dirty="0"/>
          </a:p>
        </p:txBody>
      </p:sp>
      <p:pic>
        <p:nvPicPr>
          <p:cNvPr id="5" name="Espace réservé pour une image  4" descr="Paramètres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184" y="0"/>
            <a:ext cx="9084816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696686"/>
            <a:ext cx="3107183" cy="6161314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322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"/>
            <a:ext cx="3111917" cy="84328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Présentation1 - PowerPoint</a:t>
            </a:r>
            <a:endParaRPr lang="fr-FR" dirty="0"/>
          </a:p>
        </p:txBody>
      </p:sp>
      <p:pic>
        <p:nvPicPr>
          <p:cNvPr id="5" name="Espace réservé pour une image  4" descr="Présentation1 - PowerPoint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1917" y="0"/>
            <a:ext cx="9080083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955040"/>
            <a:ext cx="3111917" cy="5902959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56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74" y="0"/>
            <a:ext cx="3104223" cy="1062037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5997" y="0"/>
            <a:ext cx="9076003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1062037"/>
            <a:ext cx="3115997" cy="5795963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853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3107185" cy="928914"/>
          </a:xfrm>
        </p:spPr>
        <p:txBody>
          <a:bodyPr/>
          <a:lstStyle/>
          <a:p>
            <a:r>
              <a:rPr lang="fr-FR" dirty="0" smtClean="0"/>
              <a:t>Images</a:t>
            </a:r>
            <a:endParaRPr lang="fr-FR" dirty="0"/>
          </a:p>
        </p:txBody>
      </p:sp>
      <p:pic>
        <p:nvPicPr>
          <p:cNvPr id="5" name="Espace réservé pour une image  4" descr="Images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184" y="0"/>
            <a:ext cx="9084816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928914"/>
            <a:ext cx="3107184" cy="5929086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27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3116648" cy="986971"/>
          </a:xfrm>
        </p:spPr>
        <p:txBody>
          <a:bodyPr/>
          <a:lstStyle/>
          <a:p>
            <a:r>
              <a:rPr lang="fr-FR" dirty="0" smtClean="0"/>
              <a:t>Images</a:t>
            </a:r>
            <a:endParaRPr lang="fr-FR" dirty="0"/>
          </a:p>
        </p:txBody>
      </p:sp>
      <p:pic>
        <p:nvPicPr>
          <p:cNvPr id="5" name="Espace réservé pour une image  4" descr="Images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6648" y="0"/>
            <a:ext cx="9075352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986970"/>
            <a:ext cx="3116647" cy="5871029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082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"/>
            <a:ext cx="3107184" cy="873760"/>
          </a:xfrm>
        </p:spPr>
        <p:txBody>
          <a:bodyPr>
            <a:normAutofit/>
          </a:bodyPr>
          <a:lstStyle/>
          <a:p>
            <a:r>
              <a:rPr lang="fr-FR" dirty="0" smtClean="0"/>
              <a:t>Paramètres</a:t>
            </a:r>
            <a:endParaRPr lang="fr-FR" dirty="0"/>
          </a:p>
        </p:txBody>
      </p:sp>
      <p:pic>
        <p:nvPicPr>
          <p:cNvPr id="5" name="Espace réservé pour une image  4" descr="Paramètres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7184" y="0"/>
            <a:ext cx="9084816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873760"/>
            <a:ext cx="3107183" cy="5984239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082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42" y="0"/>
            <a:ext cx="3098090" cy="7721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Présentation1 - PowerPoint</a:t>
            </a:r>
            <a:endParaRPr lang="fr-FR" dirty="0"/>
          </a:p>
        </p:txBody>
      </p:sp>
      <p:pic>
        <p:nvPicPr>
          <p:cNvPr id="5" name="Espace réservé pour une image  4" descr="Présentation1 - PowerPoint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3731" y="0"/>
            <a:ext cx="9088269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643" y="772160"/>
            <a:ext cx="3022038" cy="608584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7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17"/>
            <a:ext cx="3115997" cy="924243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15997" y="0"/>
            <a:ext cx="9076003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924560"/>
            <a:ext cx="3115997" cy="593344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150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26</Words>
  <Application>Microsoft Office PowerPoint</Application>
  <PresentationFormat>Grand écran</PresentationFormat>
  <Paragraphs>14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Paramètres</vt:lpstr>
      <vt:lpstr>Paramètres</vt:lpstr>
      <vt:lpstr>Présentation1 - PowerPoint</vt:lpstr>
      <vt:lpstr>Présentation PowerPoint</vt:lpstr>
      <vt:lpstr>Images</vt:lpstr>
      <vt:lpstr>Images</vt:lpstr>
      <vt:lpstr>Paramètres</vt:lpstr>
      <vt:lpstr>Présentation1 - PowerPoint</vt:lpstr>
      <vt:lpstr>Présentation PowerPoint</vt:lpstr>
      <vt:lpstr>Paramètres</vt:lpstr>
      <vt:lpstr>Présentation PowerPoint</vt:lpstr>
      <vt:lpstr>Présentation1 - PowerPoint</vt:lpstr>
      <vt:lpstr>Présentation1 - PowerPoint</vt:lpstr>
      <vt:lpstr>Paramètres</vt:lpstr>
      <vt:lpstr>Présentation1 - PowerPoint</vt:lpstr>
      <vt:lpstr>Présentation1 -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Paramètres</dc:title>
  <dc:creator>HENCHIRI Karim [EIFFAGE ENERGIE]</dc:creator>
  <cp:lastModifiedBy>HENCHIRI Karim [EIFFAGE ENERGIE]</cp:lastModifiedBy>
  <cp:revision>9</cp:revision>
  <dcterms:created xsi:type="dcterms:W3CDTF">2019-08-09T13:01:45Z</dcterms:created>
  <dcterms:modified xsi:type="dcterms:W3CDTF">2019-08-09T14:34:57Z</dcterms:modified>
</cp:coreProperties>
</file>